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A28E6-13B4-4626-975C-A1D1B1D0E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3FE1A5D-4D6E-45CA-9810-868C1D549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C5BB7B-A663-439F-AAB6-1236FEB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B6607-EDD5-41C6-B1CD-38EC0A0C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4A38E6-2996-445F-82F1-5D83203A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0AB00-7EFC-40EA-A14E-11CA6373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045316F-5F4B-4ECC-9331-1D2D803A3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1EFAE0-6AF9-443A-97E5-9B9EDAF8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D9B855-9C3A-4228-95B7-37601F2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958A5C-439D-4C25-89A0-C23A244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61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5AF619-C563-482F-885F-E104404C5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BAEB3F-1CD9-4623-81AC-D3B1D9047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1BBE4B-85AC-457A-BEA4-9E303F9D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8882E-B72F-4FD9-8CD2-5B078560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2F3717-676B-4754-B7A1-FD17104F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29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18EC0-41DA-4BE0-B291-8083C8BB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8F1E47-89CC-41F7-BFAB-3BFDEEE2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FE2D19-106A-4227-A414-2B7B6955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25CC3D-BB12-4715-A56C-9FAE5C3E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C5185-7BA3-4718-AAD4-4CE73550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04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5DB30-9405-44B9-8741-73B894B3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40EC01-E58D-4853-8E92-70655D459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88F417-B64D-4977-A22C-0CF7C5C3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96FEE9-D9B1-4789-A46B-36B89E6F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8782CB-A2E6-4ADF-A81E-6D626EE4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05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D5760-245C-4CB2-B432-2D5D1FEC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C139B5-7CDD-4FF2-BE83-1E12D82BA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C74BA9-F39C-4872-BCBE-F4C19022E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E79807-3C85-4616-8FE7-BD35B8D2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6F3745-F8E7-4A75-8C80-CEDB8B65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4FD386-E239-4220-A2BA-AB0F869A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10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A8556-F150-4A0A-BF44-482F8DAD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6D7578-0B83-47B3-A5B7-9D06D00E6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5559A-2DDD-407C-93FB-EC2442C31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852037-8433-45FD-A4CD-451A7226D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7E0271-6C19-4290-B738-459DDDB51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4B634B-E2DD-40E0-8148-BCBC80E6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5776D58-7E15-4B5B-9971-57A64CCE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2BA057-59DD-44C5-91F2-4C8473F6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05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F53F2-7B7A-49CC-A67B-12B4FFA7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A5F935-3156-460A-B79F-95D20B3B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6ACB81-FDF6-4B10-8E4E-B954E173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1D8E12-6433-4490-B9F3-4D75413C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03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551701-C565-45A1-B214-A77D54C0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65BC2B6-52B6-4176-84E4-CC4B37E6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66A1B6-A525-4C99-9DE1-1E33FE17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3437D-414C-49A5-B2BF-0B8F130C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99DBB-9B0C-4AB9-83CA-34C4545E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BBC915-766B-499B-8A08-2889EA13C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A2C341-8BB1-41D4-A198-9197EE6F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496517-D8C4-4242-AF23-60565120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09AC4F-764A-4942-AB7C-80BFAC45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0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449F7-0368-4B17-B1CC-D539D5D9B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D4D0E8-D44B-4FE7-A812-4927CD906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7EFC70-B869-4633-A2FC-F2BB40519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23A2CC-FDE4-40EF-B330-4533C20E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7FDFF0-7EAD-4BC5-8C4A-0AD7857A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A79E1C-F0FC-4159-916A-520B4A1B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63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4501F7-40D6-43E9-B4DF-2E0EEC06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2B913-DDF4-4071-BEC1-A3CBCF568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D2276E-2128-40BF-A283-707333398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ACDB-D4DE-46C0-B2F2-C79FF87E1977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01C05-ADA2-49CF-831E-AABFFB837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A7C800-04FE-4E8F-9896-00E60682A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623F-73E7-4832-A06C-5DAEB1B555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1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B7F9-8DFE-443E-A9ED-AED91C8D9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2. Getallen ordenen</a:t>
            </a:r>
          </a:p>
        </p:txBody>
      </p:sp>
      <p:pic>
        <p:nvPicPr>
          <p:cNvPr id="8" name="Afbeelding 7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3DC3AD1-ECB2-48AF-9450-3D1DB37C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4AD85D9-3096-4389-A537-46C7A1E39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4214812"/>
            <a:ext cx="76295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4A0ACE-AEF8-45A0-9F79-DEF3DA3B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468" y="1165276"/>
            <a:ext cx="3608218" cy="21723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203FE5-3EB8-4020-960E-C9A2A86C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707" y="1146226"/>
            <a:ext cx="1440500" cy="45903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469DB09-4D27-4540-96D1-ADFE8DF2C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18" y="4515185"/>
            <a:ext cx="5169786" cy="1444239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65DF122-1257-47AD-9988-D52E4D436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D577F7D-8FB2-4B09-9050-BA840113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665" y="371875"/>
            <a:ext cx="8284892" cy="611425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E3F307D8-16B0-4456-805B-E4CEE58881E6}"/>
              </a:ext>
            </a:extLst>
          </p:cNvPr>
          <p:cNvSpPr/>
          <p:nvPr/>
        </p:nvSpPr>
        <p:spPr>
          <a:xfrm>
            <a:off x="6167021" y="1225119"/>
            <a:ext cx="784194" cy="435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0956A52-7D56-4F56-BB73-CC41DCDE3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CC28FB3-EF89-4D84-8E66-81AC9FBF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614362"/>
            <a:ext cx="7210425" cy="14763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E89B048-6420-44D2-970F-52BEDE8EBC8A}"/>
              </a:ext>
            </a:extLst>
          </p:cNvPr>
          <p:cNvSpPr txBox="1"/>
          <p:nvPr/>
        </p:nvSpPr>
        <p:spPr>
          <a:xfrm>
            <a:off x="1943100" y="2609850"/>
            <a:ext cx="96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 &lt; 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2CD30EC-BBE4-432C-B983-8E52110683B4}"/>
              </a:ext>
            </a:extLst>
          </p:cNvPr>
          <p:cNvSpPr txBox="1"/>
          <p:nvPr/>
        </p:nvSpPr>
        <p:spPr>
          <a:xfrm>
            <a:off x="1943099" y="3324821"/>
            <a:ext cx="96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12 &gt; 9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EBC491-061C-4394-AF86-5C2368CD44A5}"/>
              </a:ext>
            </a:extLst>
          </p:cNvPr>
          <p:cNvSpPr txBox="1"/>
          <p:nvPr/>
        </p:nvSpPr>
        <p:spPr>
          <a:xfrm>
            <a:off x="1943099" y="4039792"/>
            <a:ext cx="138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½ = 0,5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B5CCDD-53B0-4E89-A73C-9696147B836A}"/>
              </a:ext>
            </a:extLst>
          </p:cNvPr>
          <p:cNvSpPr txBox="1"/>
          <p:nvPr/>
        </p:nvSpPr>
        <p:spPr>
          <a:xfrm>
            <a:off x="5248275" y="2952750"/>
            <a:ext cx="538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Hoe verder het getal naar links op de getallenlijn, des te kleiner het getal.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DA58241-FD1D-419F-9240-7D4C86C983A3}"/>
              </a:ext>
            </a:extLst>
          </p:cNvPr>
          <p:cNvSpPr txBox="1"/>
          <p:nvPr/>
        </p:nvSpPr>
        <p:spPr>
          <a:xfrm>
            <a:off x="7124699" y="4310660"/>
            <a:ext cx="149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-10 &lt; -3</a:t>
            </a:r>
          </a:p>
        </p:txBody>
      </p:sp>
      <p:pic>
        <p:nvPicPr>
          <p:cNvPr id="9" name="Afbeelding 8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57B3B88-85E3-47AA-BC68-35B1E1183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1DD631A-C922-4166-B4EB-23B8F53F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24037"/>
            <a:ext cx="11658600" cy="32099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6935916-330B-43C7-9EDB-F1825B896547}"/>
              </a:ext>
            </a:extLst>
          </p:cNvPr>
          <p:cNvSpPr txBox="1"/>
          <p:nvPr/>
        </p:nvSpPr>
        <p:spPr>
          <a:xfrm>
            <a:off x="3333750" y="2428875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&lt;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3E0709-2A72-4DFD-93A5-E62D621F22FA}"/>
              </a:ext>
            </a:extLst>
          </p:cNvPr>
          <p:cNvSpPr txBox="1"/>
          <p:nvPr/>
        </p:nvSpPr>
        <p:spPr>
          <a:xfrm>
            <a:off x="3333750" y="3033713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&lt;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D87EC12-EB02-46DD-BAC8-8B38F0433E95}"/>
              </a:ext>
            </a:extLst>
          </p:cNvPr>
          <p:cNvSpPr txBox="1"/>
          <p:nvPr/>
        </p:nvSpPr>
        <p:spPr>
          <a:xfrm>
            <a:off x="3333750" y="3638551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&gt;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E6553C0-912A-4C29-8B4D-090EC98508C6}"/>
              </a:ext>
            </a:extLst>
          </p:cNvPr>
          <p:cNvSpPr txBox="1"/>
          <p:nvPr/>
        </p:nvSpPr>
        <p:spPr>
          <a:xfrm>
            <a:off x="3333750" y="4318363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&gt;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B6E4FC-3E71-4933-ADB4-5E1BEE8AA252}"/>
              </a:ext>
            </a:extLst>
          </p:cNvPr>
          <p:cNvSpPr txBox="1"/>
          <p:nvPr/>
        </p:nvSpPr>
        <p:spPr>
          <a:xfrm>
            <a:off x="9061326" y="2393988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&lt;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3DF99A9-AF52-49E6-8456-3AB557CB5B88}"/>
              </a:ext>
            </a:extLst>
          </p:cNvPr>
          <p:cNvSpPr txBox="1"/>
          <p:nvPr/>
        </p:nvSpPr>
        <p:spPr>
          <a:xfrm>
            <a:off x="9061326" y="3033712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&gt;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32D3C22-8FFE-4285-8BFE-E8B32BE4760A}"/>
              </a:ext>
            </a:extLst>
          </p:cNvPr>
          <p:cNvSpPr txBox="1"/>
          <p:nvPr/>
        </p:nvSpPr>
        <p:spPr>
          <a:xfrm>
            <a:off x="9061326" y="3673436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&gt;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034A60-AE40-4376-B5EE-6392DBD22912}"/>
              </a:ext>
            </a:extLst>
          </p:cNvPr>
          <p:cNvSpPr txBox="1"/>
          <p:nvPr/>
        </p:nvSpPr>
        <p:spPr>
          <a:xfrm>
            <a:off x="9061326" y="4318363"/>
            <a:ext cx="552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&gt;</a:t>
            </a:r>
          </a:p>
        </p:txBody>
      </p:sp>
      <p:pic>
        <p:nvPicPr>
          <p:cNvPr id="12" name="Afbeelding 11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24E9FB-F8BA-4617-A164-83D502FB7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A1EBED-11DE-431E-9D3E-C762BE72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" y="504825"/>
            <a:ext cx="12062001" cy="4262437"/>
          </a:xfrm>
          <a:prstGeom prst="rect">
            <a:avLst/>
          </a:prstGeom>
        </p:spPr>
      </p:pic>
      <p:pic>
        <p:nvPicPr>
          <p:cNvPr id="4" name="Afbeelding 3" descr="Afbeelding met tekst&#10;&#10;Automatisch gegenereerde beschrijving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70C5701-EFF4-4B89-8B33-B98BA3CFE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554" y="87297"/>
            <a:ext cx="1493521" cy="620745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FC42EC4-430A-450C-B9B5-610C2D5D5F83}"/>
              </a:ext>
            </a:extLst>
          </p:cNvPr>
          <p:cNvSpPr/>
          <p:nvPr/>
        </p:nvSpPr>
        <p:spPr>
          <a:xfrm>
            <a:off x="7353300" y="4084697"/>
            <a:ext cx="4410075" cy="319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CB95449-C2D2-4502-AED8-3ADF218ADBEF}"/>
              </a:ext>
            </a:extLst>
          </p:cNvPr>
          <p:cNvSpPr/>
          <p:nvPr/>
        </p:nvSpPr>
        <p:spPr>
          <a:xfrm>
            <a:off x="8682361" y="3698521"/>
            <a:ext cx="3081014" cy="319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Positief en negatief - MijnRekensite">
            <a:extLst>
              <a:ext uri="{FF2B5EF4-FFF2-40B4-BE49-F238E27FC236}">
                <a16:creationId xmlns:a16="http://schemas.microsoft.com/office/drawing/2014/main" id="{472442A9-566D-4B56-AFD6-DF2CF4A8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5" y="5047880"/>
            <a:ext cx="450911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E540DE3-81AF-43B8-84ED-4740B2D741F0}"/>
              </a:ext>
            </a:extLst>
          </p:cNvPr>
          <p:cNvCxnSpPr/>
          <p:nvPr/>
        </p:nvCxnSpPr>
        <p:spPr>
          <a:xfrm>
            <a:off x="2095130" y="5047880"/>
            <a:ext cx="0" cy="476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1E83686-39D0-439B-9015-78F78FCC286E}"/>
              </a:ext>
            </a:extLst>
          </p:cNvPr>
          <p:cNvCxnSpPr/>
          <p:nvPr/>
        </p:nvCxnSpPr>
        <p:spPr>
          <a:xfrm>
            <a:off x="1661604" y="5047880"/>
            <a:ext cx="0" cy="4762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raccolade 8">
            <a:extLst>
              <a:ext uri="{FF2B5EF4-FFF2-40B4-BE49-F238E27FC236}">
                <a16:creationId xmlns:a16="http://schemas.microsoft.com/office/drawing/2014/main" id="{C1E75CFC-099A-4B16-B745-A507DECCD778}"/>
              </a:ext>
            </a:extLst>
          </p:cNvPr>
          <p:cNvSpPr/>
          <p:nvPr/>
        </p:nvSpPr>
        <p:spPr>
          <a:xfrm rot="16200000">
            <a:off x="1730405" y="4683154"/>
            <a:ext cx="295925" cy="4335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C38C1B2-61C6-4C4A-934F-710E5A82481E}"/>
              </a:ext>
            </a:extLst>
          </p:cNvPr>
          <p:cNvSpPr txBox="1"/>
          <p:nvPr/>
        </p:nvSpPr>
        <p:spPr>
          <a:xfrm>
            <a:off x="1744462" y="4340797"/>
            <a:ext cx="350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4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C22BB14F-249B-4CB0-B5B5-783D4180A3B1}"/>
              </a:ext>
            </a:extLst>
          </p:cNvPr>
          <p:cNvSpPr/>
          <p:nvPr/>
        </p:nvSpPr>
        <p:spPr>
          <a:xfrm>
            <a:off x="3132497" y="957189"/>
            <a:ext cx="843156" cy="319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2A93277-1433-47EC-8473-07E23D882D70}"/>
              </a:ext>
            </a:extLst>
          </p:cNvPr>
          <p:cNvSpPr txBox="1"/>
          <p:nvPr/>
        </p:nvSpPr>
        <p:spPr>
          <a:xfrm>
            <a:off x="682600" y="2093221"/>
            <a:ext cx="19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Verschil </a:t>
            </a:r>
            <a:r>
              <a:rPr lang="nl-NL" dirty="0">
                <a:sym typeface="Wingdings" panose="05000000000000000000" pitchFamily="2" charset="2"/>
              </a:rPr>
              <a:t> -som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037F919-F915-4B2C-AC21-FA3F5FF344EF}"/>
              </a:ext>
            </a:extLst>
          </p:cNvPr>
          <p:cNvSpPr txBox="1"/>
          <p:nvPr/>
        </p:nvSpPr>
        <p:spPr>
          <a:xfrm>
            <a:off x="3319670" y="1977887"/>
            <a:ext cx="17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-8 - -12 = 4</a:t>
            </a:r>
          </a:p>
        </p:txBody>
      </p:sp>
    </p:spTree>
    <p:extLst>
      <p:ext uri="{BB962C8B-B14F-4D97-AF65-F5344CB8AC3E}">
        <p14:creationId xmlns:p14="http://schemas.microsoft.com/office/powerpoint/2010/main" val="39639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5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54</Words>
  <Application>Microsoft Office PowerPoint</Application>
  <PresentationFormat>Breedbeeld</PresentationFormat>
  <Paragraphs>17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2. Getallen ordenen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Structuur van getallen</dc:title>
  <dc:creator>Marcel Soer</dc:creator>
  <cp:lastModifiedBy>Marcel Soer</cp:lastModifiedBy>
  <cp:revision>8</cp:revision>
  <dcterms:created xsi:type="dcterms:W3CDTF">2022-08-09T12:48:25Z</dcterms:created>
  <dcterms:modified xsi:type="dcterms:W3CDTF">2022-09-20T06:41:46Z</dcterms:modified>
</cp:coreProperties>
</file>